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737" autoAdjust="0"/>
  </p:normalViewPr>
  <p:slideViewPr>
    <p:cSldViewPr snapToGrid="0">
      <p:cViewPr varScale="1">
        <p:scale>
          <a:sx n="71" d="100"/>
          <a:sy n="71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1CAD-A4D1-4B47-B86C-D022CA622C87}" type="datetimeFigureOut">
              <a:rPr lang="en-US" smtClean="0"/>
              <a:t>4/4/2020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556242" y="4254500"/>
              <a:ext cx="69779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 TRÌNH &amp; THIẾT BỊ TRUYỀN </a:t>
              </a:r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9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33337"/>
            <a:ext cx="120872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59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121634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1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3337"/>
            <a:ext cx="121443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33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4763"/>
            <a:ext cx="12163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5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4287"/>
            <a:ext cx="120872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8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937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14287"/>
            <a:ext cx="120872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933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973262" y="0"/>
            <a:ext cx="8448675" cy="2657475"/>
            <a:chOff x="1973262" y="0"/>
            <a:chExt cx="8448675" cy="26574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73262" y="0"/>
              <a:ext cx="8448675" cy="26574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2708631" y="1703368"/>
              <a:ext cx="69779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MÔ HÌNH HÓA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QUÁ TRÌNH &amp; THIẾT BỊ TRUYỀN </a:t>
              </a:r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KHỐI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09574" y="2959100"/>
            <a:ext cx="115760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200" b="1">
                <a:latin typeface="+mj-lt"/>
              </a:rPr>
              <a:t>Giới thiệu mô hình hóa các quá trình và thiết bị truyền khối gồm:</a:t>
            </a:r>
          </a:p>
          <a:p>
            <a:pPr algn="just"/>
            <a:r>
              <a:rPr lang="vi-VN" sz="3200" b="1">
                <a:latin typeface="+mj-lt"/>
              </a:rPr>
              <a:t>1) Cơ </a:t>
            </a:r>
            <a:r>
              <a:rPr lang="vi-VN" sz="3200" b="1">
                <a:latin typeface="+mj-lt"/>
              </a:rPr>
              <a:t>sở </a:t>
            </a:r>
            <a:r>
              <a:rPr lang="vi-VN" sz="3200" b="1" smtClean="0">
                <a:latin typeface="+mj-lt"/>
              </a:rPr>
              <a:t>chung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  <a:p>
            <a:pPr algn="just"/>
            <a:r>
              <a:rPr lang="vi-VN" sz="3200" b="1">
                <a:latin typeface="+mj-lt"/>
              </a:rPr>
              <a:t>2) Quá trình và thiết bị hấp thụ: hấp thụ đa biến nhiệt hệ amoniac </a:t>
            </a:r>
            <a:r>
              <a:rPr lang="vi-VN" sz="3200" b="1">
                <a:latin typeface="+mj-lt"/>
              </a:rPr>
              <a:t>- </a:t>
            </a:r>
            <a:r>
              <a:rPr lang="vi-VN" sz="3200" b="1" smtClean="0">
                <a:latin typeface="+mj-lt"/>
              </a:rPr>
              <a:t>nước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  <a:p>
            <a:pPr algn="just"/>
            <a:r>
              <a:rPr lang="vi-VN" sz="3200" b="1">
                <a:latin typeface="+mj-lt"/>
              </a:rPr>
              <a:t>3) Quá trình và thiết bị chưng cất: hỗn hợp n cấu tử bằng 2 phương án: n-1 tháp </a:t>
            </a:r>
            <a:r>
              <a:rPr lang="vi-VN" sz="3200" b="1">
                <a:latin typeface="+mj-lt"/>
              </a:rPr>
              <a:t>đơn </a:t>
            </a:r>
            <a:r>
              <a:rPr lang="vi-VN" sz="3200" b="1" smtClean="0">
                <a:latin typeface="+mj-lt"/>
              </a:rPr>
              <a:t>giản</a:t>
            </a:r>
            <a:r>
              <a:rPr lang="en-US" sz="3200" b="1" smtClean="0">
                <a:latin typeface="+mj-lt"/>
              </a:rPr>
              <a:t>; </a:t>
            </a:r>
            <a:r>
              <a:rPr lang="vi-VN" sz="3200" b="1" smtClean="0">
                <a:latin typeface="+mj-lt"/>
              </a:rPr>
              <a:t>1 </a:t>
            </a:r>
            <a:r>
              <a:rPr lang="vi-VN" sz="3200" b="1">
                <a:latin typeface="+mj-lt"/>
              </a:rPr>
              <a:t>tháp </a:t>
            </a:r>
            <a:r>
              <a:rPr lang="vi-VN" sz="3200" b="1">
                <a:latin typeface="+mj-lt"/>
              </a:rPr>
              <a:t>phức </a:t>
            </a:r>
            <a:r>
              <a:rPr lang="vi-VN" sz="3200" b="1" smtClean="0">
                <a:latin typeface="+mj-lt"/>
              </a:rPr>
              <a:t>tạp</a:t>
            </a:r>
            <a:r>
              <a:rPr lang="en-US" sz="3200" b="1" smtClean="0">
                <a:latin typeface="+mj-lt"/>
              </a:rPr>
              <a:t>. </a:t>
            </a:r>
            <a:endParaRPr lang="vi-VN" sz="3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685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" y="33337"/>
            <a:ext cx="120681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762"/>
            <a:ext cx="121062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3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65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52387"/>
            <a:ext cx="121062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99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41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2862"/>
            <a:ext cx="121062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97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Words>91</Words>
  <Application>Microsoft Office PowerPoint</Application>
  <PresentationFormat>Widescreen</PresentationFormat>
  <Paragraphs>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45</cp:revision>
  <dcterms:created xsi:type="dcterms:W3CDTF">2020-03-31T14:28:42Z</dcterms:created>
  <dcterms:modified xsi:type="dcterms:W3CDTF">2020-04-04T16:30:22Z</dcterms:modified>
</cp:coreProperties>
</file>